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67" r:id="rId5"/>
    <p:sldId id="268" r:id="rId6"/>
    <p:sldId id="269" r:id="rId7"/>
    <p:sldId id="270" r:id="rId8"/>
    <p:sldId id="261" r:id="rId9"/>
    <p:sldId id="264" r:id="rId10"/>
    <p:sldId id="265" r:id="rId11"/>
    <p:sldId id="266" r:id="rId12"/>
    <p:sldId id="272" r:id="rId13"/>
    <p:sldId id="273" r:id="rId14"/>
    <p:sldId id="274" r:id="rId15"/>
    <p:sldId id="259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3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BF34C-4C9F-4DA2-892E-695AD0E7CE26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8BB02-0CEC-4412-8A2C-B585FEDB2E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goff.org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ailer.fsu.edu/~bgoff/tpt-tips/tips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goff.org/Resources/PracticeLogExample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Comeback Player Session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25  </a:t>
            </a:r>
            <a:r>
              <a:rPr lang="en-US" strike="sngStrike" dirty="0" smtClean="0">
                <a:latin typeface="Times New Roman" pitchFamily="18" charset="0"/>
                <a:cs typeface="Times New Roman" pitchFamily="18" charset="0"/>
              </a:rPr>
              <a:t>11:00 a.m.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1:30 p.m.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Planning, Structuring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and Adapting to Your Comeback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7432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Bryan Goff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124200"/>
            <a:ext cx="7543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Adapting:</a:t>
            </a:r>
          </a:p>
          <a:p>
            <a:pPr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Yes, there will be setbacks to the original plan.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4572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 have a plan, but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DON’T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stick with it!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876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Overuse syndrome is common.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6096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Specific Issues: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752600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Mouthpiece buzz warm-up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28956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Warm-up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Long tones vs. lip slurs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46482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Staying in shape “on the road”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096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Breathing tips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676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Breath in the time of the music.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6670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 a fuller breath,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breath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slower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6576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Breathing in a performance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because of tension we tend to breath shallow.  Concentrate!  Breath full!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6764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Performance Planning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-similar to marathon training-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5052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next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slide for an example of preparation for one of my recitals. 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Blue=my plan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Red=actual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citalPrepa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824" y="0"/>
            <a:ext cx="890035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3505200"/>
            <a:ext cx="5715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 resources may be found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 the Resources tab 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/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http://www.bgoff.org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6096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Make it Fun.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16764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Play accessible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(but pretty) solos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Use Smart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Music accompaniments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Play accessible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(but musical) etudes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4478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 additional tips, see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Bryan Goff’s Trumpet Pages. Click the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Trumpet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Tips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tab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038600"/>
            <a:ext cx="7239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http://mailer.fsu.edu/~bgoff/tpt-tips/tips.html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Don’t believe anything that anyone tells you!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rHouseM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752600"/>
            <a:ext cx="2819400" cy="22301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4191000"/>
            <a:ext cx="769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don’t assume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that they’re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lying!  They may be providing some valuable advice to you.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09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810000"/>
            <a:ext cx="716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Just my own personal enjoyment?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Perform as a soloist?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Perform with a group?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22098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Really, now – why do I want to return to playing regularly?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8382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Planning your comeback: 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irst,  define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your goals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09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22098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Community band?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Soloist in church?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Audition for an orchestra?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Gig with a big band?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Form a brass quintet?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9906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Where do I want to perform?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09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7432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Range and endurance?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Technique?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Transposition skills?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New repertoire to woodshed?</a:t>
            </a: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Good tone in exposed situations?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6096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What level of competency will be necessary to meet my goals?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09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0480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Claude Gordon:</a:t>
            </a:r>
          </a:p>
          <a:p>
            <a:pPr algn="ctr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A Systematic Approach</a:t>
            </a:r>
          </a:p>
          <a:p>
            <a:pPr algn="ctr"/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to Daily Practice</a:t>
            </a:r>
            <a:endParaRPr lang="en-US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09600"/>
            <a:ext cx="723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Structuring your practice: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based on your goals, and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your available practice time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5105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title says it all!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098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733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Use a stopwatch to time each segment of your practice.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5410200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Keep a record of your practice.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981200"/>
            <a:ext cx="693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Create a practice routine that addresses your goals.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914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Some suggestions: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86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http://bgoff.org/Resources/PracticeLogExample.pdf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2954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See example of a</a:t>
            </a:r>
          </a:p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weekly practice log: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3716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Divide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practice time between various horns.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057400"/>
            <a:ext cx="647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Don’t get in a rut – mix it up.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sure all areas are covered.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3528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Identify areas that tend to be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neglected: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4038600"/>
            <a:ext cx="64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Cross train like an athlete.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soft tones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high/loud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flexibility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long tones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Beta level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Alpha level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Some tips: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427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Comeback Player Session May 25  11:00 a.m. 1:30 p.m.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 Goff</dc:creator>
  <cp:lastModifiedBy>Bryan Goff</cp:lastModifiedBy>
  <cp:revision>52</cp:revision>
  <dcterms:created xsi:type="dcterms:W3CDTF">2012-05-20T16:07:07Z</dcterms:created>
  <dcterms:modified xsi:type="dcterms:W3CDTF">2013-08-22T13:47:43Z</dcterms:modified>
</cp:coreProperties>
</file>